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accent1">
              <a:alpha val="5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DF418F6-CEDF-4187-B354-4D1B4A6603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DB218-0634-4629-94AD-B88B54E8A9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67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1388" y="188913"/>
            <a:ext cx="1673225" cy="5937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68538" y="188913"/>
            <a:ext cx="4870450" cy="5937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FC247-67E1-4E2B-8600-9974EC3126D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710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11.09.2011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75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11.09.2011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889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11.09.2011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12361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11.09.2011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12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11.09.2011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046963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11.09.2011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17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11.09.2011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650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11.09.2011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3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1093A-F736-43DC-939E-1A149EDBBB4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527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11.09.2011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04861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11.09.2011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34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11.09.2011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1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1E4D2-A1B5-4FAB-9151-B82664A089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2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68538" y="1600200"/>
            <a:ext cx="3271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92775" y="1600200"/>
            <a:ext cx="3271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D026B-0570-47C4-94F2-2CEE97978B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97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C653A-9E41-45EC-85E3-D3615ADC3F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7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D7F6F-35AE-466C-BEC2-17E5BC1D860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17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3DA1A-60F9-4CE3-A80B-1197CE8B90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55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41D92-FB57-4363-9ECB-F349B973790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662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70C93-009D-4201-9013-78AFA0CAAAC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407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268538" y="1484313"/>
            <a:ext cx="6875462" cy="53736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188913"/>
            <a:ext cx="6645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68538" y="1600200"/>
            <a:ext cx="66960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39975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663300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663300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37288"/>
            <a:ext cx="13414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663300"/>
                </a:solidFill>
              </a:defRPr>
            </a:lvl1pPr>
          </a:lstStyle>
          <a:p>
            <a:fld id="{F0ADE88B-AB60-4A73-BD71-2BAFAA5F544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11.09.2011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9410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осваивали и изучали территорию России.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8 класс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16632"/>
            <a:ext cx="7772400" cy="3456384"/>
          </a:xfrm>
        </p:spPr>
        <p:txBody>
          <a:bodyPr/>
          <a:lstStyle/>
          <a:p>
            <a:r>
              <a:rPr lang="ru-RU" dirty="0" smtClean="0"/>
              <a:t>По карте России определите, какие географические объекты названы в честь русских путешественников?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861048"/>
            <a:ext cx="4953738" cy="271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7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" y="-6626"/>
            <a:ext cx="2523744" cy="3913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724390"/>
            <a:ext cx="2774234" cy="4133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27784" y="332656"/>
            <a:ext cx="67072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Русские путешественники не только исследовали нашу</a:t>
            </a:r>
          </a:p>
          <a:p>
            <a:r>
              <a:rPr lang="ru-RU" b="1" dirty="0">
                <a:latin typeface="Comic Sans MS" pitchFamily="66" charset="0"/>
              </a:rPr>
              <a:t>с</a:t>
            </a:r>
            <a:r>
              <a:rPr lang="ru-RU" b="1" dirty="0" smtClean="0">
                <a:latin typeface="Comic Sans MS" pitchFamily="66" charset="0"/>
              </a:rPr>
              <a:t>трану, они так же внесли огромный вклад в познание </a:t>
            </a:r>
          </a:p>
          <a:p>
            <a:r>
              <a:rPr lang="ru-RU" b="1" dirty="0" smtClean="0">
                <a:latin typeface="Comic Sans MS" pitchFamily="66" charset="0"/>
              </a:rPr>
              <a:t>Земного шара.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437111"/>
            <a:ext cx="6173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В честь многих наших ученых-первооткрывателей </a:t>
            </a:r>
          </a:p>
          <a:p>
            <a:r>
              <a:rPr lang="ru-RU" b="1" dirty="0" smtClean="0">
                <a:latin typeface="Comic Sans MS" pitchFamily="66" charset="0"/>
              </a:rPr>
              <a:t>Много объектов названо, и не только в России, </a:t>
            </a:r>
          </a:p>
          <a:p>
            <a:r>
              <a:rPr lang="ru-RU" b="1" dirty="0" smtClean="0">
                <a:latin typeface="Comic Sans MS" pitchFamily="66" charset="0"/>
              </a:rPr>
              <a:t>но и по всему миру!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18555"/>
            <a:ext cx="3697593" cy="221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5910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219998"/>
            <a:ext cx="7063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Открытие  и освоение Севера новгородцами и поморами. 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" y="589330"/>
            <a:ext cx="9139606" cy="62686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267744" y="2204864"/>
            <a:ext cx="576064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29369">
            <a:off x="2235949" y="2097831"/>
            <a:ext cx="7810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027750" flipH="1">
            <a:off x="2421862" y="2689248"/>
            <a:ext cx="1996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новгородцы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807892" y="1779821"/>
            <a:ext cx="182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Студеное море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423576" y="6488668"/>
            <a:ext cx="6079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Объясните, что подписано на карте использую стр. 24!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084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88640"/>
            <a:ext cx="5351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ПОХОДЫ РУССКИХ В ЗАПАДНУЮ СИБИРЬ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124744"/>
            <a:ext cx="5351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XV – </a:t>
            </a:r>
            <a:r>
              <a:rPr lang="ru-RU" dirty="0" smtClean="0"/>
              <a:t>московские воеводы большой поход в З.С.</a:t>
            </a:r>
          </a:p>
          <a:p>
            <a:endParaRPr lang="ru-RU" dirty="0"/>
          </a:p>
          <a:p>
            <a:r>
              <a:rPr lang="ru-RU" dirty="0" smtClean="0"/>
              <a:t>«</a:t>
            </a:r>
            <a:r>
              <a:rPr lang="ru-RU" dirty="0" err="1" smtClean="0"/>
              <a:t>сибир</a:t>
            </a:r>
            <a:r>
              <a:rPr lang="ru-RU" dirty="0" smtClean="0"/>
              <a:t>» -  от названия племени на юге З. С.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492896"/>
            <a:ext cx="54507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Высокая часть Урала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Истинное его направление «от моря до моря»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Иртыш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XV-XVI – </a:t>
            </a:r>
            <a:r>
              <a:rPr lang="ru-RU" dirty="0" smtClean="0"/>
              <a:t>низовья Оби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74" y="3669628"/>
            <a:ext cx="3178701" cy="31474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324" y="1052736"/>
            <a:ext cx="3297676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60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01823"/>
            <a:ext cx="7515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Промышленники-поморы (в поисках пушнины)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131" y="563488"/>
            <a:ext cx="3309648" cy="266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88074"/>
            <a:ext cx="2594113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749" y="2789995"/>
            <a:ext cx="4971933" cy="4063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3798224" cy="345638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 rot="20610317">
            <a:off x="603291" y="3299949"/>
            <a:ext cx="1157991" cy="2629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529" y="3861048"/>
            <a:ext cx="71619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2420">
            <a:off x="524124" y="908720"/>
            <a:ext cx="11461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4116">
            <a:off x="628613" y="2414662"/>
            <a:ext cx="11461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797" y="4599245"/>
            <a:ext cx="11461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право 8"/>
          <p:cNvSpPr/>
          <p:nvPr/>
        </p:nvSpPr>
        <p:spPr>
          <a:xfrm rot="20343783">
            <a:off x="3226685" y="5124645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241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404664"/>
            <a:ext cx="300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Поход Ермака в Сибирь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6632"/>
            <a:ext cx="2748113" cy="31205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81375"/>
            <a:ext cx="4810125" cy="3476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4" y="1196752"/>
            <a:ext cx="4169882" cy="362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32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496634"/>
              </p:ext>
            </p:extLst>
          </p:nvPr>
        </p:nvGraphicFramePr>
        <p:xfrm>
          <a:off x="1" y="-3"/>
          <a:ext cx="9144000" cy="6741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78273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ДАТА</a:t>
                      </a:r>
                      <a:r>
                        <a:rPr lang="ru-RU" baseline="0" dirty="0" smtClean="0"/>
                        <a:t> (ВЕК)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КТО?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ЧТО ОТКРЫЛИ?</a:t>
                      </a:r>
                      <a:endParaRPr lang="ru-RU" dirty="0"/>
                    </a:p>
                  </a:txBody>
                  <a:tcPr/>
                </a:tc>
              </a:tr>
              <a:tr h="1330643">
                <a:tc>
                  <a:txBody>
                    <a:bodyPr/>
                    <a:lstStyle/>
                    <a:p>
                      <a:r>
                        <a:rPr lang="ru-RU" dirty="0" smtClean="0"/>
                        <a:t>1.  16-17</a:t>
                      </a:r>
                      <a:r>
                        <a:rPr lang="ru-RU" baseline="0" dirty="0" smtClean="0"/>
                        <a:t> ВЕКА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РУССКИЕ ПУТЕШЕСТВЕННИКИ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р.</a:t>
                      </a:r>
                      <a:r>
                        <a:rPr lang="ru-RU" baseline="0" dirty="0" smtClean="0"/>
                        <a:t> Лена, </a:t>
                      </a:r>
                      <a:r>
                        <a:rPr lang="ru-RU" baseline="0" dirty="0" err="1" smtClean="0"/>
                        <a:t>Хатынга</a:t>
                      </a:r>
                      <a:r>
                        <a:rPr lang="ru-RU" baseline="0" dirty="0" smtClean="0"/>
                        <a:t>,</a:t>
                      </a:r>
                    </a:p>
                    <a:p>
                      <a:r>
                        <a:rPr lang="ru-RU" baseline="0" dirty="0" smtClean="0"/>
                        <a:t>Колыма, </a:t>
                      </a:r>
                    </a:p>
                    <a:p>
                      <a:r>
                        <a:rPr lang="ru-RU" baseline="0" dirty="0" smtClean="0"/>
                        <a:t>Южный берег моря Лаптевых, озеро Байкал</a:t>
                      </a:r>
                      <a:endParaRPr lang="ru-RU" dirty="0"/>
                    </a:p>
                  </a:txBody>
                  <a:tcPr/>
                </a:tc>
              </a:tr>
              <a:tr h="523041">
                <a:tc>
                  <a:txBody>
                    <a:bodyPr/>
                    <a:lstStyle/>
                    <a:p>
                      <a:r>
                        <a:rPr lang="ru-RU" dirty="0" smtClean="0"/>
                        <a:t>2. 1643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584">
                <a:tc>
                  <a:txBody>
                    <a:bodyPr/>
                    <a:lstStyle/>
                    <a:p>
                      <a:r>
                        <a:rPr lang="ru-RU" dirty="0" smtClean="0"/>
                        <a:t>3. 1639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3421">
                <a:tc>
                  <a:txBody>
                    <a:bodyPr/>
                    <a:lstStyle/>
                    <a:p>
                      <a:r>
                        <a:rPr lang="ru-RU" dirty="0" smtClean="0"/>
                        <a:t>4. 1648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3421">
                <a:tc>
                  <a:txBody>
                    <a:bodyPr/>
                    <a:lstStyle/>
                    <a:p>
                      <a:r>
                        <a:rPr lang="ru-RU" dirty="0" smtClean="0"/>
                        <a:t>5. 1696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3421">
                <a:tc>
                  <a:txBody>
                    <a:bodyPr/>
                    <a:lstStyle/>
                    <a:p>
                      <a:r>
                        <a:rPr lang="ru-RU" dirty="0" smtClean="0"/>
                        <a:t>6.1725-1743 года (2)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3421">
                <a:tc>
                  <a:txBody>
                    <a:bodyPr/>
                    <a:lstStyle/>
                    <a:p>
                      <a:r>
                        <a:rPr lang="ru-RU" dirty="0" smtClean="0"/>
                        <a:t>7. 18 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3421">
                <a:tc>
                  <a:txBody>
                    <a:bodyPr/>
                    <a:lstStyle/>
                    <a:p>
                      <a:r>
                        <a:rPr lang="ru-RU" dirty="0" smtClean="0"/>
                        <a:t>8.19 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3421">
                <a:tc>
                  <a:txBody>
                    <a:bodyPr/>
                    <a:lstStyle/>
                    <a:p>
                      <a:r>
                        <a:rPr lang="ru-RU" dirty="0" smtClean="0"/>
                        <a:t>9. 19-20 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3421">
                <a:tc>
                  <a:txBody>
                    <a:bodyPr/>
                    <a:lstStyle/>
                    <a:p>
                      <a:r>
                        <a:rPr lang="ru-RU" dirty="0" smtClean="0"/>
                        <a:t>10. 1913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3421">
                <a:tc>
                  <a:txBody>
                    <a:bodyPr/>
                    <a:lstStyle/>
                    <a:p>
                      <a:r>
                        <a:rPr lang="ru-RU" dirty="0" smtClean="0"/>
                        <a:t>11. 1932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801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6867" y="548680"/>
            <a:ext cx="663027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Д/З стр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29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Итоговые задания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теме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2963" y="4149080"/>
            <a:ext cx="873123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Подготовка к тесту </a:t>
            </a:r>
          </a:p>
          <a:p>
            <a:pPr algn="ctr"/>
            <a:endParaRPr lang="ru-RU" sz="48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+ сдача контурных карт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799470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резентация МОЯ!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85</TotalTime>
  <Words>226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презентация МОЯ!</vt:lpstr>
      <vt:lpstr>Трек</vt:lpstr>
      <vt:lpstr>Как осваивали и изучали территорию России.</vt:lpstr>
      <vt:lpstr>По карте России определите, какие географические объекты названы в честь русских путешественников?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осваивали и изучали территорию России.</dc:title>
  <dc:creator>Анастатолий</dc:creator>
  <cp:lastModifiedBy>Анастатолий</cp:lastModifiedBy>
  <cp:revision>10</cp:revision>
  <dcterms:created xsi:type="dcterms:W3CDTF">2011-09-08T15:13:41Z</dcterms:created>
  <dcterms:modified xsi:type="dcterms:W3CDTF">2011-09-11T13:11:20Z</dcterms:modified>
</cp:coreProperties>
</file>